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10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328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256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213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588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680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471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81078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405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5115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231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631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44A07-3A7A-724F-9F27-2BD5E0DC1FD9}" type="datetimeFigureOut">
              <a:rPr lang="en-US" smtClean="0"/>
              <a:t>18-06-15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B6BF2-33FB-7047-B356-35AC2924F18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572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Glaucus</a:t>
            </a:r>
            <a:r>
              <a:rPr lang="nl-NL" dirty="0" smtClean="0"/>
              <a:t> en Scylla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Robert-Jan Korteschiel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47497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Inhoud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0752" y="2332037"/>
            <a:ext cx="8229600" cy="4525963"/>
          </a:xfrm>
        </p:spPr>
        <p:txBody>
          <a:bodyPr/>
          <a:lstStyle/>
          <a:p>
            <a:r>
              <a:rPr lang="nl-NL" dirty="0" smtClean="0"/>
              <a:t>Verhaal</a:t>
            </a:r>
          </a:p>
          <a:p>
            <a:r>
              <a:rPr lang="nl-NL" dirty="0" smtClean="0"/>
              <a:t>Beeldvergelijking</a:t>
            </a:r>
          </a:p>
          <a:p>
            <a:r>
              <a:rPr lang="nl-NL" dirty="0" smtClean="0"/>
              <a:t>Literatuur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1582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Verhaal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1152" y="1600200"/>
            <a:ext cx="3470898" cy="4525963"/>
          </a:xfrm>
        </p:spPr>
        <p:txBody>
          <a:bodyPr>
            <a:normAutofit/>
          </a:bodyPr>
          <a:lstStyle/>
          <a:p>
            <a:r>
              <a:rPr lang="nl-NL" dirty="0" smtClean="0"/>
              <a:t>Context</a:t>
            </a:r>
          </a:p>
          <a:p>
            <a:pPr lvl="1"/>
            <a:r>
              <a:rPr lang="nl-NL" dirty="0" smtClean="0"/>
              <a:t>Aeneas uit Troje</a:t>
            </a:r>
          </a:p>
          <a:p>
            <a:pPr lvl="1"/>
            <a:r>
              <a:rPr lang="nl-NL" dirty="0" err="1" smtClean="0"/>
              <a:t>Galatea</a:t>
            </a:r>
            <a:r>
              <a:rPr lang="nl-NL" dirty="0" smtClean="0"/>
              <a:t> en </a:t>
            </a:r>
            <a:r>
              <a:rPr lang="nl-NL" dirty="0" err="1" smtClean="0"/>
              <a:t>Acis</a:t>
            </a:r>
            <a:endParaRPr lang="nl-NL" dirty="0" smtClean="0"/>
          </a:p>
          <a:p>
            <a:pPr lvl="1"/>
            <a:endParaRPr lang="nl-NL" dirty="0" smtClean="0"/>
          </a:p>
          <a:p>
            <a:r>
              <a:rPr lang="nl-NL" dirty="0" smtClean="0"/>
              <a:t>Hoofdpersonen</a:t>
            </a:r>
          </a:p>
          <a:p>
            <a:pPr lvl="1"/>
            <a:r>
              <a:rPr lang="nl-NL" dirty="0" err="1" smtClean="0"/>
              <a:t>Glaucus</a:t>
            </a:r>
            <a:endParaRPr lang="nl-NL" dirty="0" smtClean="0"/>
          </a:p>
          <a:p>
            <a:pPr lvl="1"/>
            <a:r>
              <a:rPr lang="nl-NL" dirty="0" smtClean="0"/>
              <a:t>Scylla</a:t>
            </a:r>
          </a:p>
          <a:p>
            <a:pPr lvl="1"/>
            <a:r>
              <a:rPr lang="nl-NL" dirty="0" smtClean="0"/>
              <a:t>Circe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215902" y="1600200"/>
            <a:ext cx="34708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/>
              <a:t>Momenten</a:t>
            </a:r>
          </a:p>
          <a:p>
            <a:pPr lvl="1"/>
            <a:r>
              <a:rPr lang="nl-NL" dirty="0" smtClean="0"/>
              <a:t>Bewondering,  vlucht en </a:t>
            </a:r>
            <a:r>
              <a:rPr lang="nl-NL" dirty="0" err="1" smtClean="0"/>
              <a:t>Glaucus</a:t>
            </a:r>
            <a:r>
              <a:rPr lang="nl-NL" dirty="0" smtClean="0"/>
              <a:t> zijn metamorfose</a:t>
            </a:r>
          </a:p>
          <a:p>
            <a:pPr lvl="1"/>
            <a:r>
              <a:rPr lang="nl-NL" dirty="0" smtClean="0"/>
              <a:t>Betovering: Scylla’s eerste metamorfose</a:t>
            </a:r>
          </a:p>
          <a:p>
            <a:pPr lvl="1"/>
            <a:r>
              <a:rPr lang="nl-NL" dirty="0" smtClean="0"/>
              <a:t>Vernietiging schepen: Scylla’s tweede metamorfose</a:t>
            </a:r>
          </a:p>
          <a:p>
            <a:pPr lvl="1"/>
            <a:endParaRPr lang="nl-NL" dirty="0" smtClean="0"/>
          </a:p>
          <a:p>
            <a:r>
              <a:rPr lang="nl-NL" dirty="0" smtClean="0"/>
              <a:t>Aanverwante personen</a:t>
            </a:r>
          </a:p>
          <a:p>
            <a:pPr lvl="1"/>
            <a:r>
              <a:rPr lang="nl-NL" dirty="0" smtClean="0"/>
              <a:t>Tweede Scylla</a:t>
            </a:r>
          </a:p>
          <a:p>
            <a:pPr lvl="1"/>
            <a:r>
              <a:rPr lang="nl-NL" dirty="0" err="1" smtClean="0"/>
              <a:t>Charybdis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543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Beeldvergelijking</a:t>
            </a:r>
            <a:endParaRPr lang="nl-NL" dirty="0"/>
          </a:p>
        </p:txBody>
      </p:sp>
      <p:pic>
        <p:nvPicPr>
          <p:cNvPr id="4" name="Picture 3" descr="Peter_Paul_Rubens_-_Scylla_et_Glaucu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49" y="2210551"/>
            <a:ext cx="4269381" cy="3283491"/>
          </a:xfrm>
          <a:prstGeom prst="rect">
            <a:avLst/>
          </a:prstGeom>
        </p:spPr>
      </p:pic>
      <p:pic>
        <p:nvPicPr>
          <p:cNvPr id="5" name="Picture 4" descr="SK-A-487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750" y="1599122"/>
            <a:ext cx="3911050" cy="476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79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ter_Paul_Rubens_-_Scylla_et_Glaucu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38722" cy="56440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99064" y="5888503"/>
            <a:ext cx="1894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smtClean="0"/>
              <a:t>Peter Paul </a:t>
            </a:r>
            <a:r>
              <a:rPr lang="nl-NL" dirty="0" smtClean="0"/>
              <a:t>Rubens</a:t>
            </a:r>
          </a:p>
          <a:p>
            <a:r>
              <a:rPr lang="nl-NL" dirty="0" smtClean="0"/>
              <a:t>1636-37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03611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-A-487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079" y="0"/>
            <a:ext cx="562892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2689" y="1470154"/>
            <a:ext cx="1970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 smtClean="0"/>
              <a:t>Eglon</a:t>
            </a:r>
            <a:r>
              <a:rPr lang="nl-NL" dirty="0" smtClean="0"/>
              <a:t> van der Neer</a:t>
            </a:r>
          </a:p>
          <a:p>
            <a:r>
              <a:rPr lang="nl-NL" dirty="0" smtClean="0"/>
              <a:t>1695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9794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Literatuur	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3985" y="1782242"/>
            <a:ext cx="8229600" cy="4525963"/>
          </a:xfrm>
        </p:spPr>
        <p:txBody>
          <a:bodyPr/>
          <a:lstStyle/>
          <a:p>
            <a:r>
              <a:rPr lang="nl-NL" dirty="0" smtClean="0"/>
              <a:t>Literaire analyse</a:t>
            </a:r>
          </a:p>
          <a:p>
            <a:r>
              <a:rPr lang="nl-NL" dirty="0" smtClean="0"/>
              <a:t>Beeldtraditie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83698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anderNeerScyllaSmall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0" r="12316"/>
          <a:stretch/>
        </p:blipFill>
        <p:spPr>
          <a:xfrm>
            <a:off x="4631685" y="0"/>
            <a:ext cx="4512315" cy="6858000"/>
          </a:xfrm>
          <a:prstGeom prst="rect">
            <a:avLst/>
          </a:prstGeom>
        </p:spPr>
      </p:pic>
      <p:pic>
        <p:nvPicPr>
          <p:cNvPr id="6" name="Picture 5" descr="Peter_Paul_Rubens_-_Scylla_Small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81" r="8984"/>
          <a:stretch/>
        </p:blipFill>
        <p:spPr>
          <a:xfrm>
            <a:off x="0" y="0"/>
            <a:ext cx="463168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208414" y="239080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7659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63</Words>
  <Application>Microsoft Macintosh PowerPoint</Application>
  <PresentationFormat>On-screen Show (4:3)</PresentationFormat>
  <Paragraphs>31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Glaucus en Scylla</vt:lpstr>
      <vt:lpstr>Inhoud</vt:lpstr>
      <vt:lpstr>Verhaal</vt:lpstr>
      <vt:lpstr>Beeldvergelijking</vt:lpstr>
      <vt:lpstr>PowerPoint Presentation</vt:lpstr>
      <vt:lpstr>PowerPoint Presentation</vt:lpstr>
      <vt:lpstr>Literatuur 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Glaucus en Scylla</dc:title>
  <dc:creator>R</dc:creator>
  <cp:lastModifiedBy>R</cp:lastModifiedBy>
  <cp:revision>8</cp:revision>
  <dcterms:created xsi:type="dcterms:W3CDTF">2015-06-17T11:50:47Z</dcterms:created>
  <dcterms:modified xsi:type="dcterms:W3CDTF">2015-06-18T14:35:34Z</dcterms:modified>
</cp:coreProperties>
</file>

<file path=docProps/thumbnail.jpeg>
</file>